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8" r:id="rId2"/>
    <p:sldId id="256" r:id="rId3"/>
    <p:sldId id="257" r:id="rId4"/>
    <p:sldId id="265" r:id="rId5"/>
    <p:sldId id="266" r:id="rId6"/>
    <p:sldId id="267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25590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31CF"/>
    <a:srgbClr val="FF36AE"/>
    <a:srgbClr val="FF3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 showGuides="1">
      <p:cViewPr varScale="1">
        <p:scale>
          <a:sx n="114" d="100"/>
          <a:sy n="114" d="100"/>
        </p:scale>
        <p:origin x="126" y="894"/>
      </p:cViewPr>
      <p:guideLst>
        <p:guide orient="horz" pos="80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18807"/>
            <a:ext cx="6858000" cy="890929"/>
          </a:xfrm>
        </p:spPr>
        <p:txBody>
          <a:bodyPr anchor="b"/>
          <a:lstStyle>
            <a:lvl1pPr algn="ctr">
              <a:defRPr sz="22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344094"/>
            <a:ext cx="6858000" cy="617845"/>
          </a:xfrm>
        </p:spPr>
        <p:txBody>
          <a:bodyPr/>
          <a:lstStyle>
            <a:lvl1pPr marL="0" indent="0" algn="ctr">
              <a:buNone/>
              <a:defRPr sz="895"/>
            </a:lvl1pPr>
            <a:lvl2pPr marL="170581" indent="0" algn="ctr">
              <a:buNone/>
              <a:defRPr sz="746"/>
            </a:lvl2pPr>
            <a:lvl3pPr marL="341163" indent="0" algn="ctr">
              <a:buNone/>
              <a:defRPr sz="672"/>
            </a:lvl3pPr>
            <a:lvl4pPr marL="511744" indent="0" algn="ctr">
              <a:buNone/>
              <a:defRPr sz="597"/>
            </a:lvl4pPr>
            <a:lvl5pPr marL="682325" indent="0" algn="ctr">
              <a:buNone/>
              <a:defRPr sz="597"/>
            </a:lvl5pPr>
            <a:lvl6pPr marL="852907" indent="0" algn="ctr">
              <a:buNone/>
              <a:defRPr sz="597"/>
            </a:lvl6pPr>
            <a:lvl7pPr marL="1023488" indent="0" algn="ctr">
              <a:buNone/>
              <a:defRPr sz="597"/>
            </a:lvl7pPr>
            <a:lvl8pPr marL="1194069" indent="0" algn="ctr">
              <a:buNone/>
              <a:defRPr sz="597"/>
            </a:lvl8pPr>
            <a:lvl9pPr marL="1364651" indent="0" algn="ctr">
              <a:buNone/>
              <a:defRPr sz="5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654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153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37986"/>
            <a:ext cx="7886700" cy="1064494"/>
          </a:xfrm>
        </p:spPr>
        <p:txBody>
          <a:bodyPr anchor="b"/>
          <a:lstStyle>
            <a:lvl1pPr>
              <a:defRPr sz="22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712550"/>
            <a:ext cx="7886700" cy="559792"/>
          </a:xfrm>
        </p:spPr>
        <p:txBody>
          <a:bodyPr/>
          <a:lstStyle>
            <a:lvl1pPr marL="0" indent="0">
              <a:buNone/>
              <a:defRPr sz="895">
                <a:solidFill>
                  <a:schemeClr val="tx1">
                    <a:tint val="75000"/>
                  </a:schemeClr>
                </a:solidFill>
              </a:defRPr>
            </a:lvl1pPr>
            <a:lvl2pPr marL="170581" indent="0">
              <a:buNone/>
              <a:defRPr sz="746">
                <a:solidFill>
                  <a:schemeClr val="tx1">
                    <a:tint val="75000"/>
                  </a:schemeClr>
                </a:solidFill>
              </a:defRPr>
            </a:lvl2pPr>
            <a:lvl3pPr marL="341163" indent="0">
              <a:buNone/>
              <a:defRPr sz="672">
                <a:solidFill>
                  <a:schemeClr val="tx1">
                    <a:tint val="75000"/>
                  </a:schemeClr>
                </a:solidFill>
              </a:defRPr>
            </a:lvl3pPr>
            <a:lvl4pPr marL="511744" indent="0">
              <a:buNone/>
              <a:defRPr sz="597">
                <a:solidFill>
                  <a:schemeClr val="tx1">
                    <a:tint val="75000"/>
                  </a:schemeClr>
                </a:solidFill>
              </a:defRPr>
            </a:lvl4pPr>
            <a:lvl5pPr marL="682325" indent="0">
              <a:buNone/>
              <a:defRPr sz="597">
                <a:solidFill>
                  <a:schemeClr val="tx1">
                    <a:tint val="75000"/>
                  </a:schemeClr>
                </a:solidFill>
              </a:defRPr>
            </a:lvl5pPr>
            <a:lvl6pPr marL="852907" indent="0">
              <a:buNone/>
              <a:defRPr sz="597">
                <a:solidFill>
                  <a:schemeClr val="tx1">
                    <a:tint val="75000"/>
                  </a:schemeClr>
                </a:solidFill>
              </a:defRPr>
            </a:lvl6pPr>
            <a:lvl7pPr marL="1023488" indent="0">
              <a:buNone/>
              <a:defRPr sz="597">
                <a:solidFill>
                  <a:schemeClr val="tx1">
                    <a:tint val="75000"/>
                  </a:schemeClr>
                </a:solidFill>
              </a:defRPr>
            </a:lvl7pPr>
            <a:lvl8pPr marL="1194069" indent="0">
              <a:buNone/>
              <a:defRPr sz="597">
                <a:solidFill>
                  <a:schemeClr val="tx1">
                    <a:tint val="75000"/>
                  </a:schemeClr>
                </a:solidFill>
              </a:defRPr>
            </a:lvl8pPr>
            <a:lvl9pPr marL="1364651" indent="0">
              <a:buNone/>
              <a:defRPr sz="5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971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681228"/>
            <a:ext cx="3886200" cy="16236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681228"/>
            <a:ext cx="3886200" cy="16236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376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36246"/>
            <a:ext cx="7886700" cy="4946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627323"/>
            <a:ext cx="3868340" cy="307441"/>
          </a:xfrm>
        </p:spPr>
        <p:txBody>
          <a:bodyPr anchor="b"/>
          <a:lstStyle>
            <a:lvl1pPr marL="0" indent="0">
              <a:buNone/>
              <a:defRPr sz="895" b="1"/>
            </a:lvl1pPr>
            <a:lvl2pPr marL="170581" indent="0">
              <a:buNone/>
              <a:defRPr sz="746" b="1"/>
            </a:lvl2pPr>
            <a:lvl3pPr marL="341163" indent="0">
              <a:buNone/>
              <a:defRPr sz="672" b="1"/>
            </a:lvl3pPr>
            <a:lvl4pPr marL="511744" indent="0">
              <a:buNone/>
              <a:defRPr sz="597" b="1"/>
            </a:lvl4pPr>
            <a:lvl5pPr marL="682325" indent="0">
              <a:buNone/>
              <a:defRPr sz="597" b="1"/>
            </a:lvl5pPr>
            <a:lvl6pPr marL="852907" indent="0">
              <a:buNone/>
              <a:defRPr sz="597" b="1"/>
            </a:lvl6pPr>
            <a:lvl7pPr marL="1023488" indent="0">
              <a:buNone/>
              <a:defRPr sz="597" b="1"/>
            </a:lvl7pPr>
            <a:lvl8pPr marL="1194069" indent="0">
              <a:buNone/>
              <a:defRPr sz="597" b="1"/>
            </a:lvl8pPr>
            <a:lvl9pPr marL="1364651" indent="0">
              <a:buNone/>
              <a:defRPr sz="5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934764"/>
            <a:ext cx="3868340" cy="1374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627323"/>
            <a:ext cx="3887391" cy="307441"/>
          </a:xfrm>
        </p:spPr>
        <p:txBody>
          <a:bodyPr anchor="b"/>
          <a:lstStyle>
            <a:lvl1pPr marL="0" indent="0">
              <a:buNone/>
              <a:defRPr sz="895" b="1"/>
            </a:lvl1pPr>
            <a:lvl2pPr marL="170581" indent="0">
              <a:buNone/>
              <a:defRPr sz="746" b="1"/>
            </a:lvl2pPr>
            <a:lvl3pPr marL="341163" indent="0">
              <a:buNone/>
              <a:defRPr sz="672" b="1"/>
            </a:lvl3pPr>
            <a:lvl4pPr marL="511744" indent="0">
              <a:buNone/>
              <a:defRPr sz="597" b="1"/>
            </a:lvl4pPr>
            <a:lvl5pPr marL="682325" indent="0">
              <a:buNone/>
              <a:defRPr sz="597" b="1"/>
            </a:lvl5pPr>
            <a:lvl6pPr marL="852907" indent="0">
              <a:buNone/>
              <a:defRPr sz="597" b="1"/>
            </a:lvl6pPr>
            <a:lvl7pPr marL="1023488" indent="0">
              <a:buNone/>
              <a:defRPr sz="597" b="1"/>
            </a:lvl7pPr>
            <a:lvl8pPr marL="1194069" indent="0">
              <a:buNone/>
              <a:defRPr sz="597" b="1"/>
            </a:lvl8pPr>
            <a:lvl9pPr marL="1364651" indent="0">
              <a:buNone/>
              <a:defRPr sz="5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934764"/>
            <a:ext cx="3887391" cy="1374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93512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6839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3897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70603"/>
            <a:ext cx="2949178" cy="597112"/>
          </a:xfrm>
        </p:spPr>
        <p:txBody>
          <a:bodyPr anchor="b"/>
          <a:lstStyle>
            <a:lvl1pPr>
              <a:defRPr sz="119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368456"/>
            <a:ext cx="4629150" cy="1818584"/>
          </a:xfrm>
        </p:spPr>
        <p:txBody>
          <a:bodyPr/>
          <a:lstStyle>
            <a:lvl1pPr>
              <a:defRPr sz="1194"/>
            </a:lvl1pPr>
            <a:lvl2pPr>
              <a:defRPr sz="1045"/>
            </a:lvl2pPr>
            <a:lvl3pPr>
              <a:defRPr sz="895"/>
            </a:lvl3pPr>
            <a:lvl4pPr>
              <a:defRPr sz="746"/>
            </a:lvl4pPr>
            <a:lvl5pPr>
              <a:defRPr sz="746"/>
            </a:lvl5pPr>
            <a:lvl6pPr>
              <a:defRPr sz="746"/>
            </a:lvl6pPr>
            <a:lvl7pPr>
              <a:defRPr sz="746"/>
            </a:lvl7pPr>
            <a:lvl8pPr>
              <a:defRPr sz="746"/>
            </a:lvl8pPr>
            <a:lvl9pPr>
              <a:defRPr sz="7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767715"/>
            <a:ext cx="2949178" cy="1422287"/>
          </a:xfrm>
        </p:spPr>
        <p:txBody>
          <a:bodyPr/>
          <a:lstStyle>
            <a:lvl1pPr marL="0" indent="0">
              <a:buNone/>
              <a:defRPr sz="597"/>
            </a:lvl1pPr>
            <a:lvl2pPr marL="170581" indent="0">
              <a:buNone/>
              <a:defRPr sz="522"/>
            </a:lvl2pPr>
            <a:lvl3pPr marL="341163" indent="0">
              <a:buNone/>
              <a:defRPr sz="448"/>
            </a:lvl3pPr>
            <a:lvl4pPr marL="511744" indent="0">
              <a:buNone/>
              <a:defRPr sz="373"/>
            </a:lvl4pPr>
            <a:lvl5pPr marL="682325" indent="0">
              <a:buNone/>
              <a:defRPr sz="373"/>
            </a:lvl5pPr>
            <a:lvl6pPr marL="852907" indent="0">
              <a:buNone/>
              <a:defRPr sz="373"/>
            </a:lvl6pPr>
            <a:lvl7pPr marL="1023488" indent="0">
              <a:buNone/>
              <a:defRPr sz="373"/>
            </a:lvl7pPr>
            <a:lvl8pPr marL="1194069" indent="0">
              <a:buNone/>
              <a:defRPr sz="373"/>
            </a:lvl8pPr>
            <a:lvl9pPr marL="1364651" indent="0">
              <a:buNone/>
              <a:defRPr sz="3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6664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70603"/>
            <a:ext cx="2949178" cy="597112"/>
          </a:xfrm>
        </p:spPr>
        <p:txBody>
          <a:bodyPr anchor="b"/>
          <a:lstStyle>
            <a:lvl1pPr>
              <a:defRPr sz="119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368456"/>
            <a:ext cx="4629150" cy="1818584"/>
          </a:xfrm>
        </p:spPr>
        <p:txBody>
          <a:bodyPr anchor="t"/>
          <a:lstStyle>
            <a:lvl1pPr marL="0" indent="0">
              <a:buNone/>
              <a:defRPr sz="1194"/>
            </a:lvl1pPr>
            <a:lvl2pPr marL="170581" indent="0">
              <a:buNone/>
              <a:defRPr sz="1045"/>
            </a:lvl2pPr>
            <a:lvl3pPr marL="341163" indent="0">
              <a:buNone/>
              <a:defRPr sz="895"/>
            </a:lvl3pPr>
            <a:lvl4pPr marL="511744" indent="0">
              <a:buNone/>
              <a:defRPr sz="746"/>
            </a:lvl4pPr>
            <a:lvl5pPr marL="682325" indent="0">
              <a:buNone/>
              <a:defRPr sz="746"/>
            </a:lvl5pPr>
            <a:lvl6pPr marL="852907" indent="0">
              <a:buNone/>
              <a:defRPr sz="746"/>
            </a:lvl6pPr>
            <a:lvl7pPr marL="1023488" indent="0">
              <a:buNone/>
              <a:defRPr sz="746"/>
            </a:lvl7pPr>
            <a:lvl8pPr marL="1194069" indent="0">
              <a:buNone/>
              <a:defRPr sz="746"/>
            </a:lvl8pPr>
            <a:lvl9pPr marL="1364651" indent="0">
              <a:buNone/>
              <a:defRPr sz="74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767715"/>
            <a:ext cx="2949178" cy="1422287"/>
          </a:xfrm>
        </p:spPr>
        <p:txBody>
          <a:bodyPr/>
          <a:lstStyle>
            <a:lvl1pPr marL="0" indent="0">
              <a:buNone/>
              <a:defRPr sz="597"/>
            </a:lvl1pPr>
            <a:lvl2pPr marL="170581" indent="0">
              <a:buNone/>
              <a:defRPr sz="522"/>
            </a:lvl2pPr>
            <a:lvl3pPr marL="341163" indent="0">
              <a:buNone/>
              <a:defRPr sz="448"/>
            </a:lvl3pPr>
            <a:lvl4pPr marL="511744" indent="0">
              <a:buNone/>
              <a:defRPr sz="373"/>
            </a:lvl4pPr>
            <a:lvl5pPr marL="682325" indent="0">
              <a:buNone/>
              <a:defRPr sz="373"/>
            </a:lvl5pPr>
            <a:lvl6pPr marL="852907" indent="0">
              <a:buNone/>
              <a:defRPr sz="373"/>
            </a:lvl6pPr>
            <a:lvl7pPr marL="1023488" indent="0">
              <a:buNone/>
              <a:defRPr sz="373"/>
            </a:lvl7pPr>
            <a:lvl8pPr marL="1194069" indent="0">
              <a:buNone/>
              <a:defRPr sz="373"/>
            </a:lvl8pPr>
            <a:lvl9pPr marL="1364651" indent="0">
              <a:buNone/>
              <a:defRPr sz="3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0388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462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136246"/>
            <a:ext cx="1971675" cy="21686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246"/>
            <a:ext cx="5800725" cy="21686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47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6246"/>
            <a:ext cx="7886700" cy="494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681228"/>
            <a:ext cx="7886700" cy="1623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2371860"/>
            <a:ext cx="2057400" cy="136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2532B-E30F-0D4C-AE03-D24A018867B8}" type="datetimeFigureOut">
              <a:rPr lang="th-TH" smtClean="0"/>
              <a:t>22/10/64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2371860"/>
            <a:ext cx="3086100" cy="136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2371860"/>
            <a:ext cx="2057400" cy="1362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D1559-FC9F-C545-A6DA-43243BF397E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995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41163" rtl="0" eaLnBrk="1" latinLnBrk="0" hangingPunct="1">
        <a:lnSpc>
          <a:spcPct val="90000"/>
        </a:lnSpc>
        <a:spcBef>
          <a:spcPct val="0"/>
        </a:spcBef>
        <a:buNone/>
        <a:defRPr sz="164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291" indent="-85291" algn="l" defTabSz="341163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045" kern="1200">
          <a:solidFill>
            <a:schemeClr val="tx1"/>
          </a:solidFill>
          <a:latin typeface="+mn-lt"/>
          <a:ea typeface="+mn-ea"/>
          <a:cs typeface="+mn-cs"/>
        </a:defRPr>
      </a:lvl1pPr>
      <a:lvl2pPr marL="255872" indent="-85291" algn="l" defTabSz="341163" rtl="0" eaLnBrk="1" latinLnBrk="0" hangingPunct="1">
        <a:lnSpc>
          <a:spcPct val="90000"/>
        </a:lnSpc>
        <a:spcBef>
          <a:spcPts val="187"/>
        </a:spcBef>
        <a:buFont typeface="Arial" panose="020B0604020202020204" pitchFamily="34" charset="0"/>
        <a:buChar char="•"/>
        <a:defRPr sz="895" kern="1200">
          <a:solidFill>
            <a:schemeClr val="tx1"/>
          </a:solidFill>
          <a:latin typeface="+mn-lt"/>
          <a:ea typeface="+mn-ea"/>
          <a:cs typeface="+mn-cs"/>
        </a:defRPr>
      </a:lvl2pPr>
      <a:lvl3pPr marL="426453" indent="-85291" algn="l" defTabSz="341163" rtl="0" eaLnBrk="1" latinLnBrk="0" hangingPunct="1">
        <a:lnSpc>
          <a:spcPct val="90000"/>
        </a:lnSpc>
        <a:spcBef>
          <a:spcPts val="187"/>
        </a:spcBef>
        <a:buFont typeface="Arial" panose="020B0604020202020204" pitchFamily="34" charset="0"/>
        <a:buChar char="•"/>
        <a:defRPr sz="746" kern="1200">
          <a:solidFill>
            <a:schemeClr val="tx1"/>
          </a:solidFill>
          <a:latin typeface="+mn-lt"/>
          <a:ea typeface="+mn-ea"/>
          <a:cs typeface="+mn-cs"/>
        </a:defRPr>
      </a:lvl3pPr>
      <a:lvl4pPr marL="597035" indent="-85291" algn="l" defTabSz="341163" rtl="0" eaLnBrk="1" latinLnBrk="0" hangingPunct="1">
        <a:lnSpc>
          <a:spcPct val="90000"/>
        </a:lnSpc>
        <a:spcBef>
          <a:spcPts val="187"/>
        </a:spcBef>
        <a:buFont typeface="Arial" panose="020B0604020202020204" pitchFamily="34" charset="0"/>
        <a:buChar char="•"/>
        <a:defRPr sz="672" kern="1200">
          <a:solidFill>
            <a:schemeClr val="tx1"/>
          </a:solidFill>
          <a:latin typeface="+mn-lt"/>
          <a:ea typeface="+mn-ea"/>
          <a:cs typeface="+mn-cs"/>
        </a:defRPr>
      </a:lvl4pPr>
      <a:lvl5pPr marL="767616" indent="-85291" algn="l" defTabSz="341163" rtl="0" eaLnBrk="1" latinLnBrk="0" hangingPunct="1">
        <a:lnSpc>
          <a:spcPct val="90000"/>
        </a:lnSpc>
        <a:spcBef>
          <a:spcPts val="187"/>
        </a:spcBef>
        <a:buFont typeface="Arial" panose="020B0604020202020204" pitchFamily="34" charset="0"/>
        <a:buChar char="•"/>
        <a:defRPr sz="672" kern="1200">
          <a:solidFill>
            <a:schemeClr val="tx1"/>
          </a:solidFill>
          <a:latin typeface="+mn-lt"/>
          <a:ea typeface="+mn-ea"/>
          <a:cs typeface="+mn-cs"/>
        </a:defRPr>
      </a:lvl5pPr>
      <a:lvl6pPr marL="938197" indent="-85291" algn="l" defTabSz="341163" rtl="0" eaLnBrk="1" latinLnBrk="0" hangingPunct="1">
        <a:lnSpc>
          <a:spcPct val="90000"/>
        </a:lnSpc>
        <a:spcBef>
          <a:spcPts val="187"/>
        </a:spcBef>
        <a:buFont typeface="Arial" panose="020B0604020202020204" pitchFamily="34" charset="0"/>
        <a:buChar char="•"/>
        <a:defRPr sz="672" kern="1200">
          <a:solidFill>
            <a:schemeClr val="tx1"/>
          </a:solidFill>
          <a:latin typeface="+mn-lt"/>
          <a:ea typeface="+mn-ea"/>
          <a:cs typeface="+mn-cs"/>
        </a:defRPr>
      </a:lvl6pPr>
      <a:lvl7pPr marL="1108779" indent="-85291" algn="l" defTabSz="341163" rtl="0" eaLnBrk="1" latinLnBrk="0" hangingPunct="1">
        <a:lnSpc>
          <a:spcPct val="90000"/>
        </a:lnSpc>
        <a:spcBef>
          <a:spcPts val="187"/>
        </a:spcBef>
        <a:buFont typeface="Arial" panose="020B0604020202020204" pitchFamily="34" charset="0"/>
        <a:buChar char="•"/>
        <a:defRPr sz="672" kern="1200">
          <a:solidFill>
            <a:schemeClr val="tx1"/>
          </a:solidFill>
          <a:latin typeface="+mn-lt"/>
          <a:ea typeface="+mn-ea"/>
          <a:cs typeface="+mn-cs"/>
        </a:defRPr>
      </a:lvl7pPr>
      <a:lvl8pPr marL="1279360" indent="-85291" algn="l" defTabSz="341163" rtl="0" eaLnBrk="1" latinLnBrk="0" hangingPunct="1">
        <a:lnSpc>
          <a:spcPct val="90000"/>
        </a:lnSpc>
        <a:spcBef>
          <a:spcPts val="187"/>
        </a:spcBef>
        <a:buFont typeface="Arial" panose="020B0604020202020204" pitchFamily="34" charset="0"/>
        <a:buChar char="•"/>
        <a:defRPr sz="672" kern="1200">
          <a:solidFill>
            <a:schemeClr val="tx1"/>
          </a:solidFill>
          <a:latin typeface="+mn-lt"/>
          <a:ea typeface="+mn-ea"/>
          <a:cs typeface="+mn-cs"/>
        </a:defRPr>
      </a:lvl8pPr>
      <a:lvl9pPr marL="1449941" indent="-85291" algn="l" defTabSz="341163" rtl="0" eaLnBrk="1" latinLnBrk="0" hangingPunct="1">
        <a:lnSpc>
          <a:spcPct val="90000"/>
        </a:lnSpc>
        <a:spcBef>
          <a:spcPts val="187"/>
        </a:spcBef>
        <a:buFont typeface="Arial" panose="020B0604020202020204" pitchFamily="34" charset="0"/>
        <a:buChar char="•"/>
        <a:defRPr sz="6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1163" rtl="0" eaLnBrk="1" latinLnBrk="0" hangingPunct="1">
        <a:defRPr sz="672" kern="1200">
          <a:solidFill>
            <a:schemeClr val="tx1"/>
          </a:solidFill>
          <a:latin typeface="+mn-lt"/>
          <a:ea typeface="+mn-ea"/>
          <a:cs typeface="+mn-cs"/>
        </a:defRPr>
      </a:lvl1pPr>
      <a:lvl2pPr marL="170581" algn="l" defTabSz="341163" rtl="0" eaLnBrk="1" latinLnBrk="0" hangingPunct="1">
        <a:defRPr sz="672" kern="1200">
          <a:solidFill>
            <a:schemeClr val="tx1"/>
          </a:solidFill>
          <a:latin typeface="+mn-lt"/>
          <a:ea typeface="+mn-ea"/>
          <a:cs typeface="+mn-cs"/>
        </a:defRPr>
      </a:lvl2pPr>
      <a:lvl3pPr marL="341163" algn="l" defTabSz="341163" rtl="0" eaLnBrk="1" latinLnBrk="0" hangingPunct="1">
        <a:defRPr sz="672" kern="1200">
          <a:solidFill>
            <a:schemeClr val="tx1"/>
          </a:solidFill>
          <a:latin typeface="+mn-lt"/>
          <a:ea typeface="+mn-ea"/>
          <a:cs typeface="+mn-cs"/>
        </a:defRPr>
      </a:lvl3pPr>
      <a:lvl4pPr marL="511744" algn="l" defTabSz="341163" rtl="0" eaLnBrk="1" latinLnBrk="0" hangingPunct="1">
        <a:defRPr sz="672" kern="1200">
          <a:solidFill>
            <a:schemeClr val="tx1"/>
          </a:solidFill>
          <a:latin typeface="+mn-lt"/>
          <a:ea typeface="+mn-ea"/>
          <a:cs typeface="+mn-cs"/>
        </a:defRPr>
      </a:lvl4pPr>
      <a:lvl5pPr marL="682325" algn="l" defTabSz="341163" rtl="0" eaLnBrk="1" latinLnBrk="0" hangingPunct="1">
        <a:defRPr sz="672" kern="1200">
          <a:solidFill>
            <a:schemeClr val="tx1"/>
          </a:solidFill>
          <a:latin typeface="+mn-lt"/>
          <a:ea typeface="+mn-ea"/>
          <a:cs typeface="+mn-cs"/>
        </a:defRPr>
      </a:lvl5pPr>
      <a:lvl6pPr marL="852907" algn="l" defTabSz="341163" rtl="0" eaLnBrk="1" latinLnBrk="0" hangingPunct="1">
        <a:defRPr sz="672" kern="1200">
          <a:solidFill>
            <a:schemeClr val="tx1"/>
          </a:solidFill>
          <a:latin typeface="+mn-lt"/>
          <a:ea typeface="+mn-ea"/>
          <a:cs typeface="+mn-cs"/>
        </a:defRPr>
      </a:lvl6pPr>
      <a:lvl7pPr marL="1023488" algn="l" defTabSz="341163" rtl="0" eaLnBrk="1" latinLnBrk="0" hangingPunct="1">
        <a:defRPr sz="672" kern="1200">
          <a:solidFill>
            <a:schemeClr val="tx1"/>
          </a:solidFill>
          <a:latin typeface="+mn-lt"/>
          <a:ea typeface="+mn-ea"/>
          <a:cs typeface="+mn-cs"/>
        </a:defRPr>
      </a:lvl7pPr>
      <a:lvl8pPr marL="1194069" algn="l" defTabSz="341163" rtl="0" eaLnBrk="1" latinLnBrk="0" hangingPunct="1">
        <a:defRPr sz="672" kern="1200">
          <a:solidFill>
            <a:schemeClr val="tx1"/>
          </a:solidFill>
          <a:latin typeface="+mn-lt"/>
          <a:ea typeface="+mn-ea"/>
          <a:cs typeface="+mn-cs"/>
        </a:defRPr>
      </a:lvl8pPr>
      <a:lvl9pPr marL="1364651" algn="l" defTabSz="341163" rtl="0" eaLnBrk="1" latinLnBrk="0" hangingPunct="1">
        <a:defRPr sz="6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31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7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32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7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37.png"/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50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6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37.png"/><Relationship Id="rId3" Type="http://schemas.openxmlformats.org/officeDocument/2006/relationships/image" Target="../media/image54.png"/><Relationship Id="rId7" Type="http://schemas.openxmlformats.org/officeDocument/2006/relationships/image" Target="../media/image55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53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6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A2BAC2FA-2EE3-4028-9DAA-4A8814E3F6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78" t="14751" r="15339" b="50831"/>
          <a:stretch/>
        </p:blipFill>
        <p:spPr>
          <a:xfrm>
            <a:off x="0" y="0"/>
            <a:ext cx="9144000" cy="2559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66BB4A-0CB4-4C3C-ABC0-799F882EC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4918" y="167780"/>
            <a:ext cx="1646642" cy="164664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9579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F486067-B81A-BC4A-81D6-BAA3BB1BD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62" y="-19909"/>
            <a:ext cx="9151061" cy="20939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D525AF-3729-E045-878F-CFF35D496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33" y="1996554"/>
            <a:ext cx="9144000" cy="5624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47300F-FAF5-B946-B154-B7EEAF00A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53" y="245981"/>
            <a:ext cx="1465410" cy="17111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8FDBE9-949D-9A4B-B4F8-B49050F93E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1558" y="190304"/>
            <a:ext cx="6574256" cy="20635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17FAD1-2619-F044-92FA-C29162F5B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864" y="2004289"/>
            <a:ext cx="677945" cy="5508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D550779-674E-0247-AC0A-F08496CB8A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5957" y="1834814"/>
            <a:ext cx="803604" cy="7242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851BA6E-288B-C24A-9AE3-1FB001E1C2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0362" y="1153362"/>
            <a:ext cx="880898" cy="14056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CB9EBC-DD7F-6446-A0E8-792596266B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0746" y="1969639"/>
            <a:ext cx="709036" cy="5891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24C369-8289-0F41-8B63-F235456155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8658" y="1394352"/>
            <a:ext cx="708281" cy="10769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8131D20-0CDE-B94F-99D8-D70F88065D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0984" y="1993656"/>
            <a:ext cx="644747" cy="56539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7BC6D9C-8835-BF45-BBAF-A49740EC0B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6241" y="1957143"/>
            <a:ext cx="495688" cy="60190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1603E52-E962-CB40-95F4-7217C523AF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87036" y="1841516"/>
            <a:ext cx="644747" cy="72423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2E4F434-EA18-4349-8A07-862A36D7453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04888" y="1743238"/>
            <a:ext cx="676265" cy="81581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CFC6921-8DF6-0844-9A6A-8BBBF2382E5F}"/>
              </a:ext>
            </a:extLst>
          </p:cNvPr>
          <p:cNvSpPr txBox="1"/>
          <p:nvPr/>
        </p:nvSpPr>
        <p:spPr>
          <a:xfrm>
            <a:off x="2790333" y="545683"/>
            <a:ext cx="28969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chemeClr val="bg1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ห้องเรียน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F75BC9-AD09-FF45-BC1D-2595C293782B}"/>
              </a:ext>
            </a:extLst>
          </p:cNvPr>
          <p:cNvSpPr txBox="1"/>
          <p:nvPr/>
        </p:nvSpPr>
        <p:spPr>
          <a:xfrm>
            <a:off x="5968737" y="638016"/>
            <a:ext cx="24641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ออนไลน์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1E5E0A-03B6-5B4B-801D-6CFD80733856}"/>
              </a:ext>
            </a:extLst>
          </p:cNvPr>
          <p:cNvSpPr txBox="1"/>
          <p:nvPr/>
        </p:nvSpPr>
        <p:spPr>
          <a:xfrm>
            <a:off x="5276724" y="1388660"/>
            <a:ext cx="1337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36AE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By……</a:t>
            </a:r>
            <a:endParaRPr lang="th-TH" sz="4400" b="1" dirty="0">
              <a:solidFill>
                <a:srgbClr val="FF36AE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688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F486067-B81A-BC4A-81D6-BAA3BB1BD7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3532" y="-19909"/>
            <a:ext cx="9144000" cy="20939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D525AF-3729-E045-878F-CFF35D496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33" y="1996554"/>
            <a:ext cx="9144000" cy="5624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47300F-FAF5-B946-B154-B7EEAF00A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53" y="245981"/>
            <a:ext cx="1465410" cy="17111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8FDBE9-949D-9A4B-B4F8-B49050F93E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1558" y="190304"/>
            <a:ext cx="6574256" cy="20635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17FAD1-2619-F044-92FA-C29162F5B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864" y="2004289"/>
            <a:ext cx="677945" cy="5508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D550779-674E-0247-AC0A-F08496CB8A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5957" y="1834814"/>
            <a:ext cx="803604" cy="7242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851BA6E-288B-C24A-9AE3-1FB001E1C2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0362" y="1153362"/>
            <a:ext cx="880898" cy="14056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CB9EBC-DD7F-6446-A0E8-792596266B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0746" y="1969639"/>
            <a:ext cx="709036" cy="5891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24C369-8289-0F41-8B63-F235456155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8658" y="1394352"/>
            <a:ext cx="708281" cy="10769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8131D20-0CDE-B94F-99D8-D70F88065D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0984" y="1993656"/>
            <a:ext cx="644747" cy="56539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7BC6D9C-8835-BF45-BBAF-A49740EC0B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6241" y="1957143"/>
            <a:ext cx="495688" cy="60190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1603E52-E962-CB40-95F4-7217C523AF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87036" y="1841516"/>
            <a:ext cx="644747" cy="72423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2E4F434-EA18-4349-8A07-862A36D7453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04888" y="1743238"/>
            <a:ext cx="676265" cy="815812"/>
          </a:xfrm>
          <a:prstGeom prst="rect">
            <a:avLst/>
          </a:prstGeom>
        </p:spPr>
      </p:pic>
      <p:sp>
        <p:nvSpPr>
          <p:cNvPr id="19" name="TextBox 30">
            <a:extLst>
              <a:ext uri="{FF2B5EF4-FFF2-40B4-BE49-F238E27FC236}">
                <a16:creationId xmlns:a16="http://schemas.microsoft.com/office/drawing/2014/main" id="{7E504489-3928-4C46-BCAD-759625AB43D5}"/>
              </a:ext>
            </a:extLst>
          </p:cNvPr>
          <p:cNvSpPr txBox="1"/>
          <p:nvPr/>
        </p:nvSpPr>
        <p:spPr>
          <a:xfrm>
            <a:off x="2790333" y="545683"/>
            <a:ext cx="28969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chemeClr val="bg1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ห้องเรียน</a:t>
            </a:r>
          </a:p>
        </p:txBody>
      </p:sp>
      <p:sp>
        <p:nvSpPr>
          <p:cNvPr id="21" name="TextBox 31">
            <a:extLst>
              <a:ext uri="{FF2B5EF4-FFF2-40B4-BE49-F238E27FC236}">
                <a16:creationId xmlns:a16="http://schemas.microsoft.com/office/drawing/2014/main" id="{4A629871-B4B5-49D4-B4F7-50AE9CA4CF59}"/>
              </a:ext>
            </a:extLst>
          </p:cNvPr>
          <p:cNvSpPr txBox="1"/>
          <p:nvPr/>
        </p:nvSpPr>
        <p:spPr>
          <a:xfrm>
            <a:off x="5968737" y="638016"/>
            <a:ext cx="24641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ออนไลน์</a:t>
            </a: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7B140E8A-3BDE-4C3D-B1E7-005BA0A38237}"/>
              </a:ext>
            </a:extLst>
          </p:cNvPr>
          <p:cNvSpPr txBox="1"/>
          <p:nvPr/>
        </p:nvSpPr>
        <p:spPr>
          <a:xfrm>
            <a:off x="5276724" y="1388660"/>
            <a:ext cx="1337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36AE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By……</a:t>
            </a:r>
            <a:endParaRPr lang="th-TH" sz="4400" b="1" dirty="0">
              <a:solidFill>
                <a:srgbClr val="FF36AE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149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20BC5DD8-5151-7549-A161-0CCB72073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" y="0"/>
            <a:ext cx="9139464" cy="255905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19E6FD9-3FDD-F549-AAD6-94DC36122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2" y="-3371"/>
            <a:ext cx="9139464" cy="255905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3550D97-E782-024C-B88A-64F4A186F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01911"/>
            <a:ext cx="9144000" cy="115214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BE198E0-6551-4941-AC85-F4FE91E21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928" y="160255"/>
            <a:ext cx="6578359" cy="20648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E75327-BE3D-7E47-855C-7050811B7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9054" y="2025554"/>
            <a:ext cx="648681" cy="5270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8C35CD-4E7E-C240-84E3-D9DA732942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5298" y="1888505"/>
            <a:ext cx="740288" cy="6671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D8B918-54B1-3140-B00E-8866E1D0AB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225" y="1175114"/>
            <a:ext cx="867266" cy="13839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38F6B0-B440-854B-9D1D-32EED28A0D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899" y="2000644"/>
            <a:ext cx="653348" cy="5429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FB5BF3-4738-314B-80B3-37F7A4F43A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4478" y="2016128"/>
            <a:ext cx="619122" cy="5429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4FF77E-E20C-3D40-BB3C-66A01C6148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1500" y="1912179"/>
            <a:ext cx="534468" cy="6489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CBC3165-4B53-9442-9121-D9E3C2D258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7601" y="1763965"/>
            <a:ext cx="701337" cy="78780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354DC60-19BE-3943-A659-76E462934B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79416" y="1812172"/>
            <a:ext cx="619122" cy="7468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BFDAD7-2E63-3146-AD95-F918659C0D5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219761"/>
            <a:ext cx="867266" cy="136151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FF375C-F93B-1548-9F9C-D7F0E3BE750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00352" y="758824"/>
            <a:ext cx="1334177" cy="18002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8E5EAC0-B942-5444-A333-73FF8C301A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06951" y="37708"/>
            <a:ext cx="826348" cy="467932"/>
          </a:xfrm>
          <a:prstGeom prst="rect">
            <a:avLst/>
          </a:prstGeom>
        </p:spPr>
      </p:pic>
      <p:sp>
        <p:nvSpPr>
          <p:cNvPr id="21" name="TextBox 30">
            <a:extLst>
              <a:ext uri="{FF2B5EF4-FFF2-40B4-BE49-F238E27FC236}">
                <a16:creationId xmlns:a16="http://schemas.microsoft.com/office/drawing/2014/main" id="{37F4013E-3CBF-431F-9BB0-0FD1A1EB5F44}"/>
              </a:ext>
            </a:extLst>
          </p:cNvPr>
          <p:cNvSpPr txBox="1"/>
          <p:nvPr/>
        </p:nvSpPr>
        <p:spPr>
          <a:xfrm>
            <a:off x="950609" y="470143"/>
            <a:ext cx="28969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chemeClr val="bg1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ห้องเรียน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D490304C-C358-4EA4-9A3E-7DC36B37C1D5}"/>
              </a:ext>
            </a:extLst>
          </p:cNvPr>
          <p:cNvSpPr txBox="1"/>
          <p:nvPr/>
        </p:nvSpPr>
        <p:spPr>
          <a:xfrm>
            <a:off x="4129013" y="562476"/>
            <a:ext cx="24641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ออนไลน์</a:t>
            </a: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B3DC8CA4-1C04-40CA-8826-FD8BF98A2875}"/>
              </a:ext>
            </a:extLst>
          </p:cNvPr>
          <p:cNvSpPr txBox="1"/>
          <p:nvPr/>
        </p:nvSpPr>
        <p:spPr>
          <a:xfrm>
            <a:off x="3437000" y="1313120"/>
            <a:ext cx="1337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36AE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By……</a:t>
            </a:r>
            <a:endParaRPr lang="th-TH" sz="4400" b="1" dirty="0">
              <a:solidFill>
                <a:srgbClr val="FF36AE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019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20BC5DD8-5151-7549-A161-0CCB72073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" y="0"/>
            <a:ext cx="9139464" cy="255905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19E6FD9-3FDD-F549-AAD6-94DC361220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02" y="-3371"/>
            <a:ext cx="9139464" cy="25590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3550D97-E782-024C-B88A-64F4A186F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401911"/>
            <a:ext cx="9144000" cy="115214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BE198E0-6551-4941-AC85-F4FE91E21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928" y="160255"/>
            <a:ext cx="6578359" cy="20648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E75327-BE3D-7E47-855C-7050811B7B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9054" y="2025554"/>
            <a:ext cx="648681" cy="5270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8C35CD-4E7E-C240-84E3-D9DA732942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298" y="1888505"/>
            <a:ext cx="740288" cy="6671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D8B918-54B1-3140-B00E-8866E1D0AB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225" y="1175114"/>
            <a:ext cx="867266" cy="13839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38F6B0-B440-854B-9D1D-32EED28A0D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899" y="2000644"/>
            <a:ext cx="653348" cy="5429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FB5BF3-4738-314B-80B3-37F7A4F43A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34478" y="2016128"/>
            <a:ext cx="619122" cy="5429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4FF77E-E20C-3D40-BB3C-66A01C6148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1500" y="1912179"/>
            <a:ext cx="534468" cy="6489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CBC3165-4B53-9442-9121-D9E3C2D258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7601" y="1763965"/>
            <a:ext cx="701337" cy="78780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354DC60-19BE-3943-A659-76E462934B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79416" y="1812172"/>
            <a:ext cx="619122" cy="7468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BFDAD7-2E63-3146-AD95-F918659C0D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1219761"/>
            <a:ext cx="867266" cy="136151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FF375C-F93B-1548-9F9C-D7F0E3BE750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00352" y="758824"/>
            <a:ext cx="1334177" cy="18002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8E5EAC0-B942-5444-A333-73FF8C301A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06951" y="37708"/>
            <a:ext cx="826348" cy="467932"/>
          </a:xfrm>
          <a:prstGeom prst="rect">
            <a:avLst/>
          </a:prstGeom>
        </p:spPr>
      </p:pic>
      <p:sp>
        <p:nvSpPr>
          <p:cNvPr id="21" name="TextBox 30">
            <a:extLst>
              <a:ext uri="{FF2B5EF4-FFF2-40B4-BE49-F238E27FC236}">
                <a16:creationId xmlns:a16="http://schemas.microsoft.com/office/drawing/2014/main" id="{ABA9994C-2C67-4CAE-8BC0-24A72DF494E5}"/>
              </a:ext>
            </a:extLst>
          </p:cNvPr>
          <p:cNvSpPr txBox="1"/>
          <p:nvPr/>
        </p:nvSpPr>
        <p:spPr>
          <a:xfrm>
            <a:off x="950609" y="470143"/>
            <a:ext cx="28969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chemeClr val="bg1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ห้องเรียน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26265995-0BC9-4808-A77D-EE3AF5316FAA}"/>
              </a:ext>
            </a:extLst>
          </p:cNvPr>
          <p:cNvSpPr txBox="1"/>
          <p:nvPr/>
        </p:nvSpPr>
        <p:spPr>
          <a:xfrm>
            <a:off x="4129013" y="562476"/>
            <a:ext cx="24641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ออนไลน์</a:t>
            </a: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7AEB5148-FA28-413B-8A04-FE15B2EB98A9}"/>
              </a:ext>
            </a:extLst>
          </p:cNvPr>
          <p:cNvSpPr txBox="1"/>
          <p:nvPr/>
        </p:nvSpPr>
        <p:spPr>
          <a:xfrm>
            <a:off x="3437000" y="1313120"/>
            <a:ext cx="1337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36AE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By……</a:t>
            </a:r>
            <a:endParaRPr lang="th-TH" sz="4400" b="1" dirty="0">
              <a:solidFill>
                <a:srgbClr val="FF36AE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86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20BC5DD8-5151-7549-A161-0CCB72073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" y="0"/>
            <a:ext cx="9139464" cy="255905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19E6FD9-3FDD-F549-AAD6-94DC361220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02" y="-3371"/>
            <a:ext cx="9139464" cy="25590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3550D97-E782-024C-B88A-64F4A186F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401911"/>
            <a:ext cx="9144000" cy="115214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BE198E0-6551-4941-AC85-F4FE91E21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928" y="160255"/>
            <a:ext cx="6578359" cy="20648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E75327-BE3D-7E47-855C-7050811B7B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9054" y="2025554"/>
            <a:ext cx="648681" cy="5270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8C35CD-4E7E-C240-84E3-D9DA732942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298" y="1888505"/>
            <a:ext cx="740288" cy="6671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D8B918-54B1-3140-B00E-8866E1D0AB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225" y="1175114"/>
            <a:ext cx="867266" cy="13839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38F6B0-B440-854B-9D1D-32EED28A0D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899" y="2000644"/>
            <a:ext cx="653348" cy="5429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FB5BF3-4738-314B-80B3-37F7A4F43A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34478" y="2016128"/>
            <a:ext cx="619122" cy="5429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4FF77E-E20C-3D40-BB3C-66A01C6148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1500" y="1912179"/>
            <a:ext cx="534468" cy="6489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CBC3165-4B53-9442-9121-D9E3C2D258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7601" y="1763965"/>
            <a:ext cx="701337" cy="78780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354DC60-19BE-3943-A659-76E462934B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79416" y="1812172"/>
            <a:ext cx="619122" cy="7468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BFDAD7-2E63-3146-AD95-F918659C0D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1219761"/>
            <a:ext cx="867266" cy="136151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FF375C-F93B-1548-9F9C-D7F0E3BE750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00352" y="758824"/>
            <a:ext cx="1334177" cy="18002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8E5EAC0-B942-5444-A333-73FF8C301A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06951" y="37708"/>
            <a:ext cx="826348" cy="467932"/>
          </a:xfrm>
          <a:prstGeom prst="rect">
            <a:avLst/>
          </a:prstGeom>
        </p:spPr>
      </p:pic>
      <p:sp>
        <p:nvSpPr>
          <p:cNvPr id="21" name="TextBox 30">
            <a:extLst>
              <a:ext uri="{FF2B5EF4-FFF2-40B4-BE49-F238E27FC236}">
                <a16:creationId xmlns:a16="http://schemas.microsoft.com/office/drawing/2014/main" id="{70784A92-2BE6-4406-A8F0-F9711015F198}"/>
              </a:ext>
            </a:extLst>
          </p:cNvPr>
          <p:cNvSpPr txBox="1"/>
          <p:nvPr/>
        </p:nvSpPr>
        <p:spPr>
          <a:xfrm>
            <a:off x="950609" y="470143"/>
            <a:ext cx="28969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chemeClr val="bg1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ห้องเรียน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64E101AF-D8A5-4DB0-A773-53C0C83F505D}"/>
              </a:ext>
            </a:extLst>
          </p:cNvPr>
          <p:cNvSpPr txBox="1"/>
          <p:nvPr/>
        </p:nvSpPr>
        <p:spPr>
          <a:xfrm>
            <a:off x="4129013" y="562476"/>
            <a:ext cx="24641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ออนไลน์</a:t>
            </a: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1CA41E8F-E30B-4CE9-BE64-BE51EE1FAFF5}"/>
              </a:ext>
            </a:extLst>
          </p:cNvPr>
          <p:cNvSpPr txBox="1"/>
          <p:nvPr/>
        </p:nvSpPr>
        <p:spPr>
          <a:xfrm>
            <a:off x="3437000" y="1313120"/>
            <a:ext cx="1337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36AE"/>
                </a:solidFill>
                <a:latin typeface="SanamDeklenchaya" panose="02000000000000000000" pitchFamily="2" charset="0"/>
                <a:cs typeface="SanamDeklenchaya" panose="02000000000000000000" pitchFamily="2" charset="0"/>
              </a:rPr>
              <a:t>By……</a:t>
            </a:r>
            <a:endParaRPr lang="th-TH" sz="4400" b="1" dirty="0">
              <a:solidFill>
                <a:srgbClr val="FF36AE"/>
              </a:solidFill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423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F80AA045-1492-4644-93B5-31925D58B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" y="0"/>
            <a:ext cx="9139464" cy="255905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52EC940-6142-2F4F-8848-761EA461F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4464"/>
            <a:ext cx="3981450" cy="163458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5D3F745-264C-7C41-AB7D-E5F89B92E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16972"/>
            <a:ext cx="3771900" cy="12420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290128-CBAC-D54F-B350-1B13A567B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8353" y="101406"/>
            <a:ext cx="941336" cy="5162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9679BC-2E77-534D-B5E2-3320E5B22E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0457" y="1114839"/>
            <a:ext cx="1143000" cy="647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BB65E4-A3C3-174E-8AA6-D162508992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52" y="232889"/>
            <a:ext cx="833784" cy="5118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329BFD-5576-2F49-AB45-54E835CF67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0" y="942960"/>
            <a:ext cx="3810000" cy="16160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347955-7F4D-9D41-A32F-7B5555794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2100" y="1243091"/>
            <a:ext cx="3771900" cy="131913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113DF7F-C93F-8348-866E-E8217C4A0D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9318" y="1938011"/>
            <a:ext cx="269842" cy="5189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79330CD-31B1-CB48-82A1-B0F1F5E0EC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95079" y="1918137"/>
            <a:ext cx="585640" cy="57587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A15405A-2A74-3443-B0A1-EE24A61073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064" y="2017780"/>
            <a:ext cx="425090" cy="50066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F2AE841-E1BE-3948-970E-FD7E2BED639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8885" y="1887844"/>
            <a:ext cx="755107" cy="67120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0A5D806-FAC5-4F43-90D6-4A200A04F5C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4773" y="1176652"/>
            <a:ext cx="862123" cy="13665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1FE9496-6DF2-784D-B3ED-1F0AE157E8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11546" y="1900921"/>
            <a:ext cx="552597" cy="6611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EDDDEFB-2BEB-C84C-9AE3-604151BAFEB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84860" y="1842824"/>
            <a:ext cx="642370" cy="71276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33B1921-05F6-7546-8853-2CCAD8B67DD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3076" y="1844830"/>
            <a:ext cx="589120" cy="70133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1F5EF38-FB04-544B-8863-44B282B83CB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83380" y="1080005"/>
            <a:ext cx="1304161" cy="1482813"/>
          </a:xfrm>
          <a:prstGeom prst="rect">
            <a:avLst/>
          </a:prstGeom>
        </p:spPr>
      </p:pic>
      <p:sp>
        <p:nvSpPr>
          <p:cNvPr id="27" name="TextBox 30">
            <a:extLst>
              <a:ext uri="{FF2B5EF4-FFF2-40B4-BE49-F238E27FC236}">
                <a16:creationId xmlns:a16="http://schemas.microsoft.com/office/drawing/2014/main" id="{338F6D26-35D4-4F9D-AB5C-4818A591E260}"/>
              </a:ext>
            </a:extLst>
          </p:cNvPr>
          <p:cNvSpPr txBox="1"/>
          <p:nvPr/>
        </p:nvSpPr>
        <p:spPr>
          <a:xfrm>
            <a:off x="1591284" y="285216"/>
            <a:ext cx="28969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ห้องเรียน</a:t>
            </a:r>
          </a:p>
        </p:txBody>
      </p:sp>
      <p:sp>
        <p:nvSpPr>
          <p:cNvPr id="29" name="TextBox 31">
            <a:extLst>
              <a:ext uri="{FF2B5EF4-FFF2-40B4-BE49-F238E27FC236}">
                <a16:creationId xmlns:a16="http://schemas.microsoft.com/office/drawing/2014/main" id="{A12D8793-7622-443A-BD87-2C68D3DD0A1F}"/>
              </a:ext>
            </a:extLst>
          </p:cNvPr>
          <p:cNvSpPr txBox="1"/>
          <p:nvPr/>
        </p:nvSpPr>
        <p:spPr>
          <a:xfrm>
            <a:off x="4769688" y="377549"/>
            <a:ext cx="24641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ออนไลน์</a:t>
            </a:r>
          </a:p>
        </p:txBody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1E3A7CBF-4655-4ABE-8CF2-24EA5C864A83}"/>
              </a:ext>
            </a:extLst>
          </p:cNvPr>
          <p:cNvSpPr txBox="1"/>
          <p:nvPr/>
        </p:nvSpPr>
        <p:spPr>
          <a:xfrm>
            <a:off x="4077675" y="1128193"/>
            <a:ext cx="1337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36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By……</a:t>
            </a:r>
            <a:endParaRPr lang="th-TH" sz="4400" b="1" dirty="0">
              <a:solidFill>
                <a:srgbClr val="FF36A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803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F80AA045-1492-4644-93B5-31925D58B9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68" y="0"/>
            <a:ext cx="9139464" cy="255904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52EC940-6142-2F4F-8848-761EA461FB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924464"/>
            <a:ext cx="3981449" cy="163458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5D3F745-264C-7C41-AB7D-E5F89B92E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16972"/>
            <a:ext cx="3771900" cy="12420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290128-CBAC-D54F-B350-1B13A567B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8353" y="101406"/>
            <a:ext cx="941336" cy="5162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BB65E4-A3C3-174E-8AA6-D162508992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52" y="232889"/>
            <a:ext cx="833784" cy="5118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329BFD-5576-2F49-AB45-54E835CF678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34000" y="942960"/>
            <a:ext cx="3809999" cy="16160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347955-7F4D-9D41-A32F-7B55557942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2100" y="1243091"/>
            <a:ext cx="3771900" cy="131913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113DF7F-C93F-8348-866E-E8217C4A0D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67833" y="1482293"/>
            <a:ext cx="269842" cy="5189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79330CD-31B1-CB48-82A1-B0F1F5E0EC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3189" y="617623"/>
            <a:ext cx="585640" cy="57587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A15405A-2A74-3443-B0A1-EE24A61073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97645" y="402304"/>
            <a:ext cx="425090" cy="50066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F2AE841-E1BE-3948-970E-FD7E2BED63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5890" y="1872003"/>
            <a:ext cx="755107" cy="67120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0A5D806-FAC5-4F43-90D6-4A200A04F5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7036" y="1176652"/>
            <a:ext cx="862123" cy="13665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1FE9496-6DF2-784D-B3ED-1F0AE157E8E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42660" y="1881702"/>
            <a:ext cx="552597" cy="6611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EDDDEFB-2BEB-C84C-9AE3-604151BAFEB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51460" y="1835620"/>
            <a:ext cx="642370" cy="71276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33B1921-05F6-7546-8853-2CCAD8B67D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151" y="1829353"/>
            <a:ext cx="589120" cy="70133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1F5EF38-FB04-544B-8863-44B282B83C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49104" y="1080005"/>
            <a:ext cx="1304161" cy="1482813"/>
          </a:xfrm>
          <a:prstGeom prst="rect">
            <a:avLst/>
          </a:prstGeom>
        </p:spPr>
      </p:pic>
      <p:sp>
        <p:nvSpPr>
          <p:cNvPr id="33" name="TextBox 30">
            <a:extLst>
              <a:ext uri="{FF2B5EF4-FFF2-40B4-BE49-F238E27FC236}">
                <a16:creationId xmlns:a16="http://schemas.microsoft.com/office/drawing/2014/main" id="{F5CD5932-E5F0-4159-BAD3-5E70B5A02BD4}"/>
              </a:ext>
            </a:extLst>
          </p:cNvPr>
          <p:cNvSpPr txBox="1"/>
          <p:nvPr/>
        </p:nvSpPr>
        <p:spPr>
          <a:xfrm>
            <a:off x="477256" y="58319"/>
            <a:ext cx="23968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ข้อสอบ</a:t>
            </a:r>
          </a:p>
        </p:txBody>
      </p:sp>
      <p:sp>
        <p:nvSpPr>
          <p:cNvPr id="35" name="TextBox 31">
            <a:extLst>
              <a:ext uri="{FF2B5EF4-FFF2-40B4-BE49-F238E27FC236}">
                <a16:creationId xmlns:a16="http://schemas.microsoft.com/office/drawing/2014/main" id="{F17E9994-C825-4CE7-939B-BA0648FF69B5}"/>
              </a:ext>
            </a:extLst>
          </p:cNvPr>
          <p:cNvSpPr txBox="1"/>
          <p:nvPr/>
        </p:nvSpPr>
        <p:spPr>
          <a:xfrm>
            <a:off x="2707657" y="566400"/>
            <a:ext cx="25683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ออนไลน์</a:t>
            </a:r>
          </a:p>
        </p:txBody>
      </p:sp>
      <p:sp>
        <p:nvSpPr>
          <p:cNvPr id="37" name="TextBox 32">
            <a:extLst>
              <a:ext uri="{FF2B5EF4-FFF2-40B4-BE49-F238E27FC236}">
                <a16:creationId xmlns:a16="http://schemas.microsoft.com/office/drawing/2014/main" id="{8748E1CD-FFCB-49D5-A53B-E0CB2E4C1AC8}"/>
              </a:ext>
            </a:extLst>
          </p:cNvPr>
          <p:cNvSpPr txBox="1"/>
          <p:nvPr/>
        </p:nvSpPr>
        <p:spPr>
          <a:xfrm>
            <a:off x="8322169" y="1950104"/>
            <a:ext cx="916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36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By </a:t>
            </a:r>
            <a:r>
              <a:rPr lang="th-TH" sz="1600" b="1" dirty="0">
                <a:solidFill>
                  <a:srgbClr val="FF36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ครูนุ้ย</a:t>
            </a:r>
          </a:p>
        </p:txBody>
      </p:sp>
      <p:pic>
        <p:nvPicPr>
          <p:cNvPr id="39" name="Picture 4">
            <a:extLst>
              <a:ext uri="{FF2B5EF4-FFF2-40B4-BE49-F238E27FC236}">
                <a16:creationId xmlns:a16="http://schemas.microsoft.com/office/drawing/2014/main" id="{129EEE15-6096-4BF9-BBC6-2DDE7485563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40457" y="1114839"/>
            <a:ext cx="1143000" cy="647700"/>
          </a:xfrm>
          <a:prstGeom prst="rect">
            <a:avLst/>
          </a:prstGeom>
        </p:spPr>
      </p:pic>
      <p:sp>
        <p:nvSpPr>
          <p:cNvPr id="24" name="TextBox 30">
            <a:extLst>
              <a:ext uri="{FF2B5EF4-FFF2-40B4-BE49-F238E27FC236}">
                <a16:creationId xmlns:a16="http://schemas.microsoft.com/office/drawing/2014/main" id="{F5CD5932-E5F0-4159-BAD3-5E70B5A02BD4}"/>
              </a:ext>
            </a:extLst>
          </p:cNvPr>
          <p:cNvSpPr txBox="1"/>
          <p:nvPr/>
        </p:nvSpPr>
        <p:spPr>
          <a:xfrm>
            <a:off x="3211565" y="1950104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กลุ่มสาระการเรียนรู้สังคมศึกษา ศาสนาและวัฒนธรรม </a:t>
            </a:r>
          </a:p>
        </p:txBody>
      </p:sp>
      <p:sp>
        <p:nvSpPr>
          <p:cNvPr id="25" name="TextBox 31">
            <a:extLst>
              <a:ext uri="{FF2B5EF4-FFF2-40B4-BE49-F238E27FC236}">
                <a16:creationId xmlns:a16="http://schemas.microsoft.com/office/drawing/2014/main" id="{F17E9994-C825-4CE7-939B-BA0648FF69B5}"/>
              </a:ext>
            </a:extLst>
          </p:cNvPr>
          <p:cNvSpPr txBox="1"/>
          <p:nvPr/>
        </p:nvSpPr>
        <p:spPr>
          <a:xfrm>
            <a:off x="5024231" y="1322706"/>
            <a:ext cx="2098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>
                <a:solidFill>
                  <a:srgbClr val="C431C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วิชาสังคมศึกษา</a:t>
            </a:r>
          </a:p>
        </p:txBody>
      </p:sp>
    </p:spTree>
    <p:extLst>
      <p:ext uri="{BB962C8B-B14F-4D97-AF65-F5344CB8AC3E}">
        <p14:creationId xmlns:p14="http://schemas.microsoft.com/office/powerpoint/2010/main" val="2153011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F80AA045-1492-4644-93B5-31925D58B9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68" y="0"/>
            <a:ext cx="9139464" cy="255904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52EC940-6142-2F4F-8848-761EA461FB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924464"/>
            <a:ext cx="3981449" cy="163458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5D3F745-264C-7C41-AB7D-E5F89B92E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16972"/>
            <a:ext cx="3771900" cy="12420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290128-CBAC-D54F-B350-1B13A567B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8353" y="101406"/>
            <a:ext cx="941336" cy="5162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BB65E4-A3C3-174E-8AA6-D162508992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52" y="232889"/>
            <a:ext cx="833784" cy="5118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329BFD-5576-2F49-AB45-54E835CF678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34000" y="942960"/>
            <a:ext cx="3809999" cy="16160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347955-7F4D-9D41-A32F-7B55557942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2100" y="1243091"/>
            <a:ext cx="3771900" cy="131913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113DF7F-C93F-8348-866E-E8217C4A0D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9318" y="1938011"/>
            <a:ext cx="269842" cy="5189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79330CD-31B1-CB48-82A1-B0F1F5E0EC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5079" y="1918137"/>
            <a:ext cx="585640" cy="57587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A15405A-2A74-3443-B0A1-EE24A61073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23064" y="2017780"/>
            <a:ext cx="425090" cy="50066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F2AE841-E1BE-3948-970E-FD7E2BED63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8885" y="1887844"/>
            <a:ext cx="755107" cy="67120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0A5D806-FAC5-4F43-90D6-4A200A04F5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4773" y="1176652"/>
            <a:ext cx="862123" cy="13665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1FE9496-6DF2-784D-B3ED-1F0AE157E8E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11546" y="1900921"/>
            <a:ext cx="552597" cy="6611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EDDDEFB-2BEB-C84C-9AE3-604151BAFEB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84860" y="1842824"/>
            <a:ext cx="642370" cy="71276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33B1921-05F6-7546-8853-2CCAD8B67D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3076" y="1844830"/>
            <a:ext cx="589120" cy="70133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1F5EF38-FB04-544B-8863-44B282B83C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83380" y="1080005"/>
            <a:ext cx="1304161" cy="1482813"/>
          </a:xfrm>
          <a:prstGeom prst="rect">
            <a:avLst/>
          </a:prstGeom>
        </p:spPr>
      </p:pic>
      <p:sp>
        <p:nvSpPr>
          <p:cNvPr id="27" name="TextBox 30">
            <a:extLst>
              <a:ext uri="{FF2B5EF4-FFF2-40B4-BE49-F238E27FC236}">
                <a16:creationId xmlns:a16="http://schemas.microsoft.com/office/drawing/2014/main" id="{AFA8207E-662D-45BC-B949-DB459B0E0FB4}"/>
              </a:ext>
            </a:extLst>
          </p:cNvPr>
          <p:cNvSpPr txBox="1"/>
          <p:nvPr/>
        </p:nvSpPr>
        <p:spPr>
          <a:xfrm>
            <a:off x="1591284" y="285216"/>
            <a:ext cx="28969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ห้องเรียน</a:t>
            </a:r>
          </a:p>
        </p:txBody>
      </p:sp>
      <p:sp>
        <p:nvSpPr>
          <p:cNvPr id="29" name="TextBox 31">
            <a:extLst>
              <a:ext uri="{FF2B5EF4-FFF2-40B4-BE49-F238E27FC236}">
                <a16:creationId xmlns:a16="http://schemas.microsoft.com/office/drawing/2014/main" id="{93FE3A51-7DDB-46EB-8EDC-DEE523750A5D}"/>
              </a:ext>
            </a:extLst>
          </p:cNvPr>
          <p:cNvSpPr txBox="1"/>
          <p:nvPr/>
        </p:nvSpPr>
        <p:spPr>
          <a:xfrm>
            <a:off x="4769688" y="377549"/>
            <a:ext cx="24641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ออนไลน์</a:t>
            </a:r>
          </a:p>
        </p:txBody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38F94091-611E-4809-B4DF-BEC9E8556BA5}"/>
              </a:ext>
            </a:extLst>
          </p:cNvPr>
          <p:cNvSpPr txBox="1"/>
          <p:nvPr/>
        </p:nvSpPr>
        <p:spPr>
          <a:xfrm>
            <a:off x="4077675" y="1128193"/>
            <a:ext cx="1337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36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By……</a:t>
            </a:r>
            <a:endParaRPr lang="th-TH" sz="4400" b="1" dirty="0">
              <a:solidFill>
                <a:srgbClr val="FF36A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  <p:pic>
        <p:nvPicPr>
          <p:cNvPr id="35" name="Picture 4">
            <a:extLst>
              <a:ext uri="{FF2B5EF4-FFF2-40B4-BE49-F238E27FC236}">
                <a16:creationId xmlns:a16="http://schemas.microsoft.com/office/drawing/2014/main" id="{3901EFDA-FD5F-4BD3-9B7E-4567DCFBF3D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40457" y="1114839"/>
            <a:ext cx="11430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19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FDD78D75-15A1-FC4D-BC6F-9611AFDAE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67"/>
            <a:ext cx="9144000" cy="24871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473AC0-246B-8E40-BD79-49495AB81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765" y="0"/>
            <a:ext cx="7890235" cy="25022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37E66D5-472B-8F48-894E-1307ED199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88618"/>
            <a:ext cx="9144000" cy="11704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21EFBA-5492-3E48-98C5-D99B78E87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3156" y="1814496"/>
            <a:ext cx="826254" cy="7344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92DB25-39B4-944E-8C29-1D58BC84E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2392" y="1160210"/>
            <a:ext cx="882489" cy="13988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F4C987-6C4A-A148-8742-2E20FCA44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0891" y="1932495"/>
            <a:ext cx="523401" cy="6262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AF3630-9742-4948-BD5F-8D728A87AF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7863" y="1849323"/>
            <a:ext cx="631017" cy="7001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86F74E-4D63-914F-8583-18697B77D7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9905" y="1812456"/>
            <a:ext cx="631017" cy="7512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8B8A9DB-484E-CA41-9251-029EB7C669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355" y="732473"/>
            <a:ext cx="1864631" cy="18265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E51FFBE-E945-CD4D-AD46-BFBE34C8ED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43043" y="1641277"/>
            <a:ext cx="769411" cy="7787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8F2FDF-9439-6548-9892-957330C7A4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65436" y="1701983"/>
            <a:ext cx="478929" cy="7272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DD8E16-2C19-B442-BCB7-1F978258BD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9582" y="1714543"/>
            <a:ext cx="687856" cy="751211"/>
          </a:xfrm>
          <a:prstGeom prst="rect">
            <a:avLst/>
          </a:prstGeom>
        </p:spPr>
      </p:pic>
      <p:sp>
        <p:nvSpPr>
          <p:cNvPr id="17" name="TextBox 30">
            <a:extLst>
              <a:ext uri="{FF2B5EF4-FFF2-40B4-BE49-F238E27FC236}">
                <a16:creationId xmlns:a16="http://schemas.microsoft.com/office/drawing/2014/main" id="{AC79B00D-539A-4888-ABFC-7E9ADD555E9B}"/>
              </a:ext>
            </a:extLst>
          </p:cNvPr>
          <p:cNvSpPr txBox="1"/>
          <p:nvPr/>
        </p:nvSpPr>
        <p:spPr>
          <a:xfrm>
            <a:off x="1591284" y="285216"/>
            <a:ext cx="28969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ห้องเรียน</a:t>
            </a:r>
          </a:p>
        </p:txBody>
      </p:sp>
      <p:sp>
        <p:nvSpPr>
          <p:cNvPr id="19" name="TextBox 31">
            <a:extLst>
              <a:ext uri="{FF2B5EF4-FFF2-40B4-BE49-F238E27FC236}">
                <a16:creationId xmlns:a16="http://schemas.microsoft.com/office/drawing/2014/main" id="{D2EA7075-3D08-4EF6-8E0C-B0432EDF730C}"/>
              </a:ext>
            </a:extLst>
          </p:cNvPr>
          <p:cNvSpPr txBox="1"/>
          <p:nvPr/>
        </p:nvSpPr>
        <p:spPr>
          <a:xfrm>
            <a:off x="4769688" y="377549"/>
            <a:ext cx="24641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ออนไลน์</a:t>
            </a: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44F5E5D0-463C-4940-A025-2C6E2E18B0E6}"/>
              </a:ext>
            </a:extLst>
          </p:cNvPr>
          <p:cNvSpPr txBox="1"/>
          <p:nvPr/>
        </p:nvSpPr>
        <p:spPr>
          <a:xfrm>
            <a:off x="4077675" y="1128193"/>
            <a:ext cx="1337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36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By……</a:t>
            </a:r>
            <a:endParaRPr lang="th-TH" sz="4400" b="1" dirty="0">
              <a:solidFill>
                <a:srgbClr val="FF36A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466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FDD78D75-15A1-FC4D-BC6F-9611AFDAEE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767"/>
            <a:ext cx="9144000" cy="24871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473AC0-246B-8E40-BD79-49495AB81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765" y="0"/>
            <a:ext cx="7890235" cy="25022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37E66D5-472B-8F48-894E-1307ED199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88618"/>
            <a:ext cx="9144000" cy="11704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21EFBA-5492-3E48-98C5-D99B78E87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720" y="1596536"/>
            <a:ext cx="826254" cy="7344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92DB25-39B4-944E-8C29-1D58BC84E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9982" y="932145"/>
            <a:ext cx="882489" cy="13988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F4C987-6C4A-A148-8742-2E20FCA44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414" y="1684932"/>
            <a:ext cx="523401" cy="6262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AF3630-9742-4948-BD5F-8D728A87AF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7863" y="1647953"/>
            <a:ext cx="631017" cy="7001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86F74E-4D63-914F-8583-18697B77D7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0217" y="1603237"/>
            <a:ext cx="631017" cy="7512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8B8A9DB-484E-CA41-9251-029EB7C669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355" y="732473"/>
            <a:ext cx="1864631" cy="18265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E51FFBE-E945-CD4D-AD46-BFBE34C8ED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62049" y="240424"/>
            <a:ext cx="769411" cy="7787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8F2FDF-9439-6548-9892-957330C7A4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4319094">
            <a:off x="7758800" y="152929"/>
            <a:ext cx="478929" cy="7272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DD8E16-2C19-B442-BCB7-1F978258BD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9582" y="1714543"/>
            <a:ext cx="687856" cy="751211"/>
          </a:xfrm>
          <a:prstGeom prst="rect">
            <a:avLst/>
          </a:prstGeom>
        </p:spPr>
      </p:pic>
      <p:sp>
        <p:nvSpPr>
          <p:cNvPr id="23" name="TextBox 30">
            <a:extLst>
              <a:ext uri="{FF2B5EF4-FFF2-40B4-BE49-F238E27FC236}">
                <a16:creationId xmlns:a16="http://schemas.microsoft.com/office/drawing/2014/main" id="{F5CD5932-E5F0-4159-BAD3-5E70B5A02BD4}"/>
              </a:ext>
            </a:extLst>
          </p:cNvPr>
          <p:cNvSpPr txBox="1"/>
          <p:nvPr/>
        </p:nvSpPr>
        <p:spPr>
          <a:xfrm>
            <a:off x="1030929" y="0"/>
            <a:ext cx="23968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ข้อสอบ</a:t>
            </a:r>
          </a:p>
        </p:txBody>
      </p:sp>
      <p:sp>
        <p:nvSpPr>
          <p:cNvPr id="25" name="TextBox 31">
            <a:extLst>
              <a:ext uri="{FF2B5EF4-FFF2-40B4-BE49-F238E27FC236}">
                <a16:creationId xmlns:a16="http://schemas.microsoft.com/office/drawing/2014/main" id="{F17E9994-C825-4CE7-939B-BA0648FF69B5}"/>
              </a:ext>
            </a:extLst>
          </p:cNvPr>
          <p:cNvSpPr txBox="1"/>
          <p:nvPr/>
        </p:nvSpPr>
        <p:spPr>
          <a:xfrm>
            <a:off x="3276755" y="447241"/>
            <a:ext cx="25683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ออนไลน์</a:t>
            </a: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id="{8748E1CD-FFCB-49D5-A53B-E0CB2E4C1AC8}"/>
              </a:ext>
            </a:extLst>
          </p:cNvPr>
          <p:cNvSpPr txBox="1"/>
          <p:nvPr/>
        </p:nvSpPr>
        <p:spPr>
          <a:xfrm>
            <a:off x="7821713" y="779728"/>
            <a:ext cx="916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36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By </a:t>
            </a:r>
            <a:r>
              <a:rPr lang="th-TH" sz="1600" b="1" dirty="0">
                <a:solidFill>
                  <a:srgbClr val="FF36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ครูนุ้ย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F5CD5932-E5F0-4159-BAD3-5E70B5A02BD4}"/>
              </a:ext>
            </a:extLst>
          </p:cNvPr>
          <p:cNvSpPr txBox="1"/>
          <p:nvPr/>
        </p:nvSpPr>
        <p:spPr>
          <a:xfrm>
            <a:off x="1694400" y="1998012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กลุ่มสาระการเรียนรู้สังคมศึกษา ศาสนาและวัฒนธรรม </a:t>
            </a: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F17E9994-C825-4CE7-939B-BA0648FF69B5}"/>
              </a:ext>
            </a:extLst>
          </p:cNvPr>
          <p:cNvSpPr txBox="1"/>
          <p:nvPr/>
        </p:nvSpPr>
        <p:spPr>
          <a:xfrm>
            <a:off x="5618376" y="1150226"/>
            <a:ext cx="2420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>
                <a:solidFill>
                  <a:srgbClr val="C431C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วิชาประวัติศาสตร์</a:t>
            </a:r>
          </a:p>
        </p:txBody>
      </p:sp>
    </p:spTree>
    <p:extLst>
      <p:ext uri="{BB962C8B-B14F-4D97-AF65-F5344CB8AC3E}">
        <p14:creationId xmlns:p14="http://schemas.microsoft.com/office/powerpoint/2010/main" val="762169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FDD78D75-15A1-FC4D-BC6F-9611AFDAEE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1767"/>
            <a:ext cx="9144000" cy="24871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473AC0-246B-8E40-BD79-49495AB81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765" y="0"/>
            <a:ext cx="7890235" cy="25022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37E66D5-472B-8F48-894E-1307ED199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88618"/>
            <a:ext cx="9144000" cy="11704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21EFBA-5492-3E48-98C5-D99B78E87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3156" y="1814496"/>
            <a:ext cx="826254" cy="7344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92DB25-39B4-944E-8C29-1D58BC84E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2392" y="1160210"/>
            <a:ext cx="882489" cy="13988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F4C987-6C4A-A148-8742-2E20FCA44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0891" y="1932495"/>
            <a:ext cx="523401" cy="6262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AF3630-9742-4948-BD5F-8D728A87AF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7863" y="1849323"/>
            <a:ext cx="631017" cy="7001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86F74E-4D63-914F-8583-18697B77D7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9905" y="1812456"/>
            <a:ext cx="631017" cy="7512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8B8A9DB-484E-CA41-9251-029EB7C669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355" y="732473"/>
            <a:ext cx="1864631" cy="18265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E51FFBE-E945-CD4D-AD46-BFBE34C8ED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43043" y="1641277"/>
            <a:ext cx="769411" cy="7787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8F2FDF-9439-6548-9892-957330C7A4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65436" y="1701983"/>
            <a:ext cx="478929" cy="7272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DD8E16-2C19-B442-BCB7-1F978258BD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9582" y="1714543"/>
            <a:ext cx="687856" cy="751211"/>
          </a:xfrm>
          <a:prstGeom prst="rect">
            <a:avLst/>
          </a:prstGeom>
        </p:spPr>
      </p:pic>
      <p:sp>
        <p:nvSpPr>
          <p:cNvPr id="17" name="TextBox 30">
            <a:extLst>
              <a:ext uri="{FF2B5EF4-FFF2-40B4-BE49-F238E27FC236}">
                <a16:creationId xmlns:a16="http://schemas.microsoft.com/office/drawing/2014/main" id="{551EB72F-9BDF-40A4-B53E-D566EFA1E93A}"/>
              </a:ext>
            </a:extLst>
          </p:cNvPr>
          <p:cNvSpPr txBox="1"/>
          <p:nvPr/>
        </p:nvSpPr>
        <p:spPr>
          <a:xfrm>
            <a:off x="1591284" y="285216"/>
            <a:ext cx="28969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ห้องเรียน</a:t>
            </a:r>
          </a:p>
        </p:txBody>
      </p:sp>
      <p:sp>
        <p:nvSpPr>
          <p:cNvPr id="19" name="TextBox 31">
            <a:extLst>
              <a:ext uri="{FF2B5EF4-FFF2-40B4-BE49-F238E27FC236}">
                <a16:creationId xmlns:a16="http://schemas.microsoft.com/office/drawing/2014/main" id="{60903898-CF20-4E27-AB5F-56C9DA3E256C}"/>
              </a:ext>
            </a:extLst>
          </p:cNvPr>
          <p:cNvSpPr txBox="1"/>
          <p:nvPr/>
        </p:nvSpPr>
        <p:spPr>
          <a:xfrm>
            <a:off x="4769688" y="377549"/>
            <a:ext cx="24641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ออนไลน์</a:t>
            </a: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8909CA17-F5D8-415B-A07F-2DCDA44C01FA}"/>
              </a:ext>
            </a:extLst>
          </p:cNvPr>
          <p:cNvSpPr txBox="1"/>
          <p:nvPr/>
        </p:nvSpPr>
        <p:spPr>
          <a:xfrm>
            <a:off x="4077675" y="1128193"/>
            <a:ext cx="1337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36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amDeklenchaya" panose="02000000000000000000" pitchFamily="2" charset="0"/>
                <a:cs typeface="SanamDeklenchaya" panose="02000000000000000000" pitchFamily="2" charset="0"/>
              </a:rPr>
              <a:t>By……</a:t>
            </a:r>
            <a:endParaRPr lang="th-TH" sz="4400" b="1" dirty="0">
              <a:solidFill>
                <a:srgbClr val="FF36A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namDeklenchaya" panose="02000000000000000000" pitchFamily="2" charset="0"/>
              <a:cs typeface="SanamDeklenchay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268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5632</TotalTime>
  <Words>69</Words>
  <Application>Microsoft Office PowerPoint</Application>
  <PresentationFormat>Custom</PresentationFormat>
  <Paragraphs>37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SanamDeklenchaya</vt:lpstr>
      <vt:lpstr>TH Kodchasal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Big Bright</cp:lastModifiedBy>
  <cp:revision>31</cp:revision>
  <dcterms:created xsi:type="dcterms:W3CDTF">2020-08-20T03:34:44Z</dcterms:created>
  <dcterms:modified xsi:type="dcterms:W3CDTF">2021-10-22T16:30:42Z</dcterms:modified>
</cp:coreProperties>
</file>